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60" r:id="rId4"/>
    <p:sldId id="261" r:id="rId5"/>
    <p:sldId id="279" r:id="rId6"/>
    <p:sldId id="280" r:id="rId7"/>
    <p:sldId id="287" r:id="rId8"/>
    <p:sldId id="288" r:id="rId9"/>
    <p:sldId id="267" r:id="rId10"/>
    <p:sldId id="264" r:id="rId11"/>
    <p:sldId id="268" r:id="rId12"/>
    <p:sldId id="270" r:id="rId13"/>
    <p:sldId id="271" r:id="rId14"/>
    <p:sldId id="273" r:id="rId15"/>
    <p:sldId id="274" r:id="rId16"/>
    <p:sldId id="275" r:id="rId17"/>
    <p:sldId id="286" r:id="rId18"/>
    <p:sldId id="28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F7F2A1C-AF75-478F-9110-6060903A1EEA}">
          <p14:sldIdLst>
            <p14:sldId id="256"/>
            <p14:sldId id="258"/>
            <p14:sldId id="260"/>
            <p14:sldId id="261"/>
            <p14:sldId id="279"/>
            <p14:sldId id="280"/>
            <p14:sldId id="287"/>
            <p14:sldId id="288"/>
            <p14:sldId id="267"/>
            <p14:sldId id="264"/>
            <p14:sldId id="268"/>
            <p14:sldId id="270"/>
            <p14:sldId id="271"/>
            <p14:sldId id="273"/>
            <p14:sldId id="274"/>
            <p14:sldId id="275"/>
            <p14:sldId id="286"/>
          </p14:sldIdLst>
        </p14:section>
        <p14:section name="Раздел без заголовка" id="{DB7E9D3F-4C7E-4F5B-AF84-3EEA5CF9B8E4}">
          <p14:sldIdLst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2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12EBF-B51C-43F2-BA43-6BBD726309E1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6B11C-72E6-48A0-80A0-1C6815342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938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AA9CA-3CC2-4ABA-98D0-94628FC51EBA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35C9A-D300-4FEC-A6E6-631AB91B2B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028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35C9A-D300-4FEC-A6E6-631AB91B2B7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658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916B-DD21-4C25-8189-AD691F47F2F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D93B-E515-4A96-AB6B-07488FA8A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00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916B-DD21-4C25-8189-AD691F47F2F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D93B-E515-4A96-AB6B-07488FA8A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128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916B-DD21-4C25-8189-AD691F47F2F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D93B-E515-4A96-AB6B-07488FA8A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794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916B-DD21-4C25-8189-AD691F47F2F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D93B-E515-4A96-AB6B-07488FA8A4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2294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916B-DD21-4C25-8189-AD691F47F2F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D93B-E515-4A96-AB6B-07488FA8A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654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916B-DD21-4C25-8189-AD691F47F2F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D93B-E515-4A96-AB6B-07488FA8A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739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916B-DD21-4C25-8189-AD691F47F2F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D93B-E515-4A96-AB6B-07488FA8A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992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916B-DD21-4C25-8189-AD691F47F2F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D93B-E515-4A96-AB6B-07488FA8A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727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916B-DD21-4C25-8189-AD691F47F2F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D93B-E515-4A96-AB6B-07488FA8A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09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916B-DD21-4C25-8189-AD691F47F2F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D93B-E515-4A96-AB6B-07488FA8A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269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916B-DD21-4C25-8189-AD691F47F2F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D93B-E515-4A96-AB6B-07488FA8A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35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916B-DD21-4C25-8189-AD691F47F2F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D93B-E515-4A96-AB6B-07488FA8A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078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916B-DD21-4C25-8189-AD691F47F2F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D93B-E515-4A96-AB6B-07488FA8A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303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916B-DD21-4C25-8189-AD691F47F2F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D93B-E515-4A96-AB6B-07488FA8A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77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916B-DD21-4C25-8189-AD691F47F2F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D93B-E515-4A96-AB6B-07488FA8A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69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916B-DD21-4C25-8189-AD691F47F2F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D93B-E515-4A96-AB6B-07488FA8A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06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916B-DD21-4C25-8189-AD691F47F2F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D93B-E515-4A96-AB6B-07488FA8A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239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979916B-DD21-4C25-8189-AD691F47F2F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7D93B-E515-4A96-AB6B-07488FA8A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235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6698" y="620486"/>
            <a:ext cx="8825658" cy="1681843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Беседа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 профессии 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врача»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0761" y="4287523"/>
            <a:ext cx="5758166" cy="1345834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Алябышева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джамиля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Музаффаровна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141" y="1199098"/>
            <a:ext cx="5658902" cy="565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7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070" y="2674814"/>
            <a:ext cx="5615263" cy="2807632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3297162"/>
            <a:ext cx="5723730" cy="29067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2857" y="233421"/>
            <a:ext cx="113066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Sitka Small" panose="02000505000000020004" pitchFamily="2" charset="0"/>
              </a:rPr>
              <a:t>Врач, который лечит детей, называется </a:t>
            </a:r>
            <a:r>
              <a:rPr lang="ru-RU" sz="4800" b="1" dirty="0">
                <a:solidFill>
                  <a:srgbClr val="002060"/>
                </a:solidFill>
                <a:latin typeface="Sitka Small" panose="02000505000000020004" pitchFamily="2" charset="0"/>
              </a:rPr>
              <a:t>педиатр. </a:t>
            </a:r>
          </a:p>
        </p:txBody>
      </p:sp>
    </p:spTree>
    <p:extLst>
      <p:ext uri="{BB962C8B-B14F-4D97-AF65-F5344CB8AC3E}">
        <p14:creationId xmlns:p14="http://schemas.microsoft.com/office/powerpoint/2010/main" val="77221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10" y="2168252"/>
            <a:ext cx="4648982" cy="4433751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664" y="1686426"/>
            <a:ext cx="3709307" cy="49457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22259" y="239876"/>
            <a:ext cx="789043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Врач, который лечит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зубы, называется  стоматолог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590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3" y="2273315"/>
            <a:ext cx="2895600" cy="2895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262" y="1695776"/>
            <a:ext cx="5762552" cy="38285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478" y="3282407"/>
            <a:ext cx="2205521" cy="25186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92667" y="278204"/>
            <a:ext cx="6096000" cy="16730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Ухо, горло, нос лечит </a:t>
            </a:r>
            <a:r>
              <a:rPr lang="ru-RU" sz="4800" b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лор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4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71" y="310243"/>
            <a:ext cx="3858796" cy="2350911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614" y="2407497"/>
            <a:ext cx="5027039" cy="35572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35285" y="918568"/>
            <a:ext cx="6999516" cy="829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Если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болят  глаза, 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008" y="2698059"/>
            <a:ext cx="680186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нам поможет окулист.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516980"/>
            <a:ext cx="3880756" cy="310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4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967426" y="972823"/>
            <a:ext cx="8825659" cy="86040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помогает врачу в работе?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14" y="2171700"/>
            <a:ext cx="3741738" cy="37417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063" y="3209374"/>
            <a:ext cx="4246937" cy="340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24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671" y="3538022"/>
            <a:ext cx="2438400" cy="2438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71" y="4337874"/>
            <a:ext cx="3246120" cy="1823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676" y="375557"/>
            <a:ext cx="3038324" cy="22787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329" y="2546854"/>
            <a:ext cx="1819304" cy="22334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9" y="783772"/>
            <a:ext cx="2917008" cy="31211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344" y="3214579"/>
            <a:ext cx="3302000" cy="2463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47637" y="455713"/>
            <a:ext cx="6096000" cy="14925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Выбери инструменты врача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497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757"/>
            <a:ext cx="2056311" cy="205631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8" y="3092026"/>
            <a:ext cx="3106767" cy="31067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912" y="424543"/>
            <a:ext cx="2300446" cy="23004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391" y="455097"/>
            <a:ext cx="2176191" cy="21761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493" y="4472125"/>
            <a:ext cx="2589630" cy="21742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96000" y="1359143"/>
            <a:ext cx="6096000" cy="5933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Для чего нужны: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2419603"/>
            <a:ext cx="6096000" cy="5933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шприц?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96000" y="3134069"/>
            <a:ext cx="6096000" cy="5933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r>
              <a:rPr lang="ru-RU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бинт?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000" y="3877111"/>
            <a:ext cx="6096000" cy="5933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r>
              <a:rPr lang="ru-RU" sz="3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фонендоскоп?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96000" y="4569353"/>
            <a:ext cx="6096000" cy="5933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вата?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31466" y="5168349"/>
            <a:ext cx="4660443" cy="1248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ru-RU" sz="3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шпатель?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градусник?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4" name="Объект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729" y="2743199"/>
            <a:ext cx="2507440" cy="152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9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238" y="573315"/>
            <a:ext cx="2394857" cy="19981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999066"/>
            <a:ext cx="4963886" cy="49638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88000" y="3183468"/>
            <a:ext cx="60790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Рабочая одежда врача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wms.hpcc.kpi.ua/_product/8/7780/full-pic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1977" y="375558"/>
            <a:ext cx="3490697" cy="17578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18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690" y="23481"/>
            <a:ext cx="3937443" cy="39244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486" y="3800929"/>
            <a:ext cx="4665980" cy="27532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3593"/>
            <a:ext cx="3708929" cy="46361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0630" y="392356"/>
            <a:ext cx="37156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Врачи работают в медицинских центрах, больницах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55057" y="1202983"/>
            <a:ext cx="446625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Если вы заболели и не можете добраться до 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больницы, </a:t>
            </a:r>
            <a:r>
              <a:rPr lang="ru-RU" sz="27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можно вызвать скорую помощь, позвонив по номеру 03. </a:t>
            </a:r>
            <a:endParaRPr lang="ru-RU" sz="2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6968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25" y="1698171"/>
            <a:ext cx="2833531" cy="448460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124" y="157206"/>
            <a:ext cx="1896876" cy="294205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997200" y="666768"/>
            <a:ext cx="64570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кто-то занеможет,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немедленно поможет.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сироп, зеленка, йод.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Голова болит? Живот?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Хочешь градусник? Таблетки?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Нет, болеть не стоит, детки.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же заболел? Не плачь!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Вмиг тебе поможет...</a:t>
            </a:r>
          </a:p>
          <a:p>
            <a:pPr fontAlgn="base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Врач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383" y="3337560"/>
            <a:ext cx="3410120" cy="284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413829" cy="685800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827" y="3149600"/>
            <a:ext cx="6778173" cy="370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3826" y="605304"/>
            <a:ext cx="6778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делает врач?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622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913" y="1807369"/>
            <a:ext cx="4729200" cy="484743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56" y="145143"/>
            <a:ext cx="4796915" cy="47266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1827" y="609599"/>
            <a:ext cx="5457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лечит людей 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56" y="5442857"/>
            <a:ext cx="248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.</a:t>
            </a:r>
            <a:endParaRPr lang="ru-RU" dirty="0">
              <a:solidFill>
                <a:srgbClr val="00B0F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9054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15" y="1762125"/>
            <a:ext cx="6012180" cy="400730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3" y="4002873"/>
            <a:ext cx="3149599" cy="26855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216265"/>
            <a:ext cx="12032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Назначает лекарства, которые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помогают больным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657" y="1469572"/>
            <a:ext cx="4128124" cy="225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7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101" y="3601909"/>
            <a:ext cx="2598617" cy="26029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435" y="4032410"/>
            <a:ext cx="2361460" cy="23614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0" y="210677"/>
            <a:ext cx="4408265" cy="6299486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932" y="768667"/>
            <a:ext cx="2738362" cy="2053771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35" y="979890"/>
            <a:ext cx="2066847" cy="206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Каким должен быть врач?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6423" y="2263140"/>
            <a:ext cx="8946541" cy="355091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Добрым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Внимательным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175" y="1305473"/>
            <a:ext cx="3029816" cy="36018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991" y="2837874"/>
            <a:ext cx="3531629" cy="3782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3326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556" y="452718"/>
            <a:ext cx="3513772" cy="472875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280160"/>
            <a:ext cx="8946541" cy="4968239"/>
          </a:xfrm>
        </p:spPr>
        <p:txBody>
          <a:bodyPr/>
          <a:lstStyle/>
          <a:p>
            <a:pPr lvl="0">
              <a:buClr>
                <a:srgbClr val="000000">
                  <a:lumMod val="40000"/>
                  <a:lumOff val="60000"/>
                </a:srgbClr>
              </a:buClr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Умным</a:t>
            </a:r>
          </a:p>
          <a:p>
            <a:pPr lvl="0">
              <a:buClr>
                <a:srgbClr val="000000">
                  <a:lumMod val="40000"/>
                  <a:lumOff val="60000"/>
                </a:srgbClr>
              </a:buClr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Вежливым</a:t>
            </a:r>
          </a:p>
          <a:p>
            <a:pPr lvl="0">
              <a:buClr>
                <a:srgbClr val="000000">
                  <a:lumMod val="40000"/>
                  <a:lumOff val="60000"/>
                </a:srgbClr>
              </a:buClr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Аккуратным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169" y="3441894"/>
            <a:ext cx="4227342" cy="28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153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022" y="1827711"/>
            <a:ext cx="5030289" cy="5030289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5" y="423335"/>
            <a:ext cx="2931886" cy="488158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55219" y="1127611"/>
            <a:ext cx="5467048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Существует </a:t>
            </a:r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много специальностей у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врача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1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558</TotalTime>
  <Words>148</Words>
  <Application>Microsoft Office PowerPoint</Application>
  <PresentationFormat>Широкоэкранный</PresentationFormat>
  <Paragraphs>35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Sitka Small</vt:lpstr>
      <vt:lpstr>Times New Roman</vt:lpstr>
      <vt:lpstr>Wingdings 3</vt:lpstr>
      <vt:lpstr>Ион</vt:lpstr>
      <vt:lpstr>«Беседа о профессии врача»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Каким должен быть врач?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клестов</dc:creator>
  <cp:lastModifiedBy>Пользователь Windows</cp:lastModifiedBy>
  <cp:revision>64</cp:revision>
  <dcterms:created xsi:type="dcterms:W3CDTF">2017-02-02T17:50:28Z</dcterms:created>
  <dcterms:modified xsi:type="dcterms:W3CDTF">2020-04-28T16:13:37Z</dcterms:modified>
</cp:coreProperties>
</file>